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  <p:sldMasterId id="2147483749" r:id="rId2"/>
    <p:sldMasterId id="2147483764" r:id="rId3"/>
  </p:sldMasterIdLst>
  <p:notesMasterIdLst>
    <p:notesMasterId r:id="rId9"/>
  </p:notesMasterIdLst>
  <p:handoutMasterIdLst>
    <p:handoutMasterId r:id="rId10"/>
  </p:handoutMasterIdLst>
  <p:sldIdLst>
    <p:sldId id="866" r:id="rId4"/>
    <p:sldId id="2424" r:id="rId5"/>
    <p:sldId id="2433" r:id="rId6"/>
    <p:sldId id="2434" r:id="rId7"/>
    <p:sldId id="2385" r:id="rId8"/>
  </p:sldIdLst>
  <p:sldSz cx="12188825" cy="6858000"/>
  <p:notesSz cx="6889750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08ADF6-AD49-4D02-9F0B-542CCFF2367D}">
          <p14:sldIdLst>
            <p14:sldId id="866"/>
            <p14:sldId id="2424"/>
            <p14:sldId id="2433"/>
            <p14:sldId id="2434"/>
            <p14:sldId id="23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4" orient="horz" pos="552" userDrawn="1">
          <p15:clr>
            <a:srgbClr val="A4A3A4"/>
          </p15:clr>
        </p15:guide>
        <p15:guide id="5" pos="7677">
          <p15:clr>
            <a:srgbClr val="A4A3A4"/>
          </p15:clr>
        </p15:guide>
        <p15:guide id="6">
          <p15:clr>
            <a:srgbClr val="A4A3A4"/>
          </p15:clr>
        </p15:guide>
        <p15:guide id="7" pos="6431" userDrawn="1">
          <p15:clr>
            <a:srgbClr val="A4A3A4"/>
          </p15:clr>
        </p15:guide>
        <p15:guide id="8" pos="316">
          <p15:clr>
            <a:srgbClr val="A4A3A4"/>
          </p15:clr>
        </p15:guide>
        <p15:guide id="9" orient="horz" pos="37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08" userDrawn="1">
          <p15:clr>
            <a:srgbClr val="A4A3A4"/>
          </p15:clr>
        </p15:guide>
        <p15:guide id="2" pos="221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bra Wanamaker" initials="DW" lastIdx="78" clrIdx="0"/>
  <p:cmAuthor id="1" name="Melinda Breitmeyer" initials="MB" lastIdx="2" clrIdx="1"/>
  <p:cmAuthor id="2" name="Sandeep Krishnegowda" initials="SK" lastIdx="9" clrIdx="2">
    <p:extLst>
      <p:ext uri="{19B8F6BF-5375-455C-9EA6-DF929625EA0E}">
        <p15:presenceInfo xmlns:p15="http://schemas.microsoft.com/office/powerpoint/2012/main" userId="S-1-5-21-3828945024-3187688870-2345676969-8605" providerId="AD"/>
      </p:ext>
    </p:extLst>
  </p:cmAuthor>
  <p:cmAuthor id="3" name="Navid Akhavantafti" initials="NA" lastIdx="5" clrIdx="3">
    <p:extLst>
      <p:ext uri="{19B8F6BF-5375-455C-9EA6-DF929625EA0E}">
        <p15:presenceInfo xmlns:p15="http://schemas.microsoft.com/office/powerpoint/2012/main" userId="S-1-5-21-3828945024-3187688870-2345676969-289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0000"/>
    <a:srgbClr val="005596"/>
    <a:srgbClr val="0055AC"/>
    <a:srgbClr val="000000"/>
    <a:srgbClr val="FFFFFF"/>
    <a:srgbClr val="DAE3F1"/>
    <a:srgbClr val="27A1FF"/>
    <a:srgbClr val="0000FF"/>
    <a:srgbClr val="067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CB114-73DD-4230-A8A9-6A82BDC75FE2}" v="27" dt="2023-08-24T06:39:25.8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077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492" y="108"/>
      </p:cViewPr>
      <p:guideLst>
        <p:guide orient="horz" pos="4320"/>
        <p:guide orient="horz" pos="552"/>
        <p:guide pos="7677"/>
        <p:guide/>
        <p:guide pos="6431"/>
        <p:guide pos="316"/>
        <p:guide orient="horz" pos="3792"/>
      </p:guideLst>
    </p:cSldViewPr>
  </p:slideViewPr>
  <p:outlineViewPr>
    <p:cViewPr>
      <p:scale>
        <a:sx n="33" d="100"/>
        <a:sy n="33" d="100"/>
      </p:scale>
      <p:origin x="0" y="-328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4504" y="200"/>
      </p:cViewPr>
      <p:guideLst>
        <p:guide orient="horz" pos="3208"/>
        <p:guide pos="22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eongrho.Kim" userId="e6d3a80e-851c-4998-a2d2-6d58cc50cc32" providerId="ADAL" clId="{C5ACB114-73DD-4230-A8A9-6A82BDC75FE2}"/>
    <pc:docChg chg="undo redo custSel addSld modSld modSection">
      <pc:chgData name="Kyeongrho.Kim" userId="e6d3a80e-851c-4998-a2d2-6d58cc50cc32" providerId="ADAL" clId="{C5ACB114-73DD-4230-A8A9-6A82BDC75FE2}" dt="2023-08-21T05:28:37.823" v="1062" actId="1035"/>
      <pc:docMkLst>
        <pc:docMk/>
      </pc:docMkLst>
      <pc:sldChg chg="modSp mod">
        <pc:chgData name="Kyeongrho.Kim" userId="e6d3a80e-851c-4998-a2d2-6d58cc50cc32" providerId="ADAL" clId="{C5ACB114-73DD-4230-A8A9-6A82BDC75FE2}" dt="2023-08-14T00:31:44.311" v="298" actId="1076"/>
        <pc:sldMkLst>
          <pc:docMk/>
          <pc:sldMk cId="1556362963" sldId="1129"/>
        </pc:sldMkLst>
        <pc:picChg chg="mod">
          <ac:chgData name="Kyeongrho.Kim" userId="e6d3a80e-851c-4998-a2d2-6d58cc50cc32" providerId="ADAL" clId="{C5ACB114-73DD-4230-A8A9-6A82BDC75FE2}" dt="2023-08-14T00:31:44.311" v="298" actId="1076"/>
          <ac:picMkLst>
            <pc:docMk/>
            <pc:sldMk cId="1556362963" sldId="1129"/>
            <ac:picMk id="3" creationId="{7FCA0B6D-1F49-1C3F-3622-7FDCDD8C3A6D}"/>
          </ac:picMkLst>
        </pc:picChg>
      </pc:sldChg>
      <pc:sldChg chg="modSp mod">
        <pc:chgData name="Kyeongrho.Kim" userId="e6d3a80e-851c-4998-a2d2-6d58cc50cc32" providerId="ADAL" clId="{C5ACB114-73DD-4230-A8A9-6A82BDC75FE2}" dt="2023-08-11T00:45:39.154" v="272" actId="15"/>
        <pc:sldMkLst>
          <pc:docMk/>
          <pc:sldMk cId="2167189867" sldId="2414"/>
        </pc:sldMkLst>
        <pc:spChg chg="mod">
          <ac:chgData name="Kyeongrho.Kim" userId="e6d3a80e-851c-4998-a2d2-6d58cc50cc32" providerId="ADAL" clId="{C5ACB114-73DD-4230-A8A9-6A82BDC75FE2}" dt="2023-07-31T01:35:55.871" v="7" actId="20577"/>
          <ac:spMkLst>
            <pc:docMk/>
            <pc:sldMk cId="2167189867" sldId="2414"/>
            <ac:spMk id="2" creationId="{2753B0DB-4D90-9BEB-FFF9-7F58AE7F8F0D}"/>
          </ac:spMkLst>
        </pc:spChg>
        <pc:spChg chg="mod">
          <ac:chgData name="Kyeongrho.Kim" userId="e6d3a80e-851c-4998-a2d2-6d58cc50cc32" providerId="ADAL" clId="{C5ACB114-73DD-4230-A8A9-6A82BDC75FE2}" dt="2023-08-11T00:45:39.154" v="272" actId="15"/>
          <ac:spMkLst>
            <pc:docMk/>
            <pc:sldMk cId="2167189867" sldId="2414"/>
            <ac:spMk id="6" creationId="{1B16E78B-573A-0168-0C69-33F571E12EFA}"/>
          </ac:spMkLst>
        </pc:spChg>
      </pc:sldChg>
      <pc:sldChg chg="addSp modSp mod">
        <pc:chgData name="Kyeongrho.Kim" userId="e6d3a80e-851c-4998-a2d2-6d58cc50cc32" providerId="ADAL" clId="{C5ACB114-73DD-4230-A8A9-6A82BDC75FE2}" dt="2023-08-11T05:38:21.142" v="297" actId="20577"/>
        <pc:sldMkLst>
          <pc:docMk/>
          <pc:sldMk cId="4019657860" sldId="2415"/>
        </pc:sldMkLst>
        <pc:spChg chg="mod">
          <ac:chgData name="Kyeongrho.Kim" userId="e6d3a80e-851c-4998-a2d2-6d58cc50cc32" providerId="ADAL" clId="{C5ACB114-73DD-4230-A8A9-6A82BDC75FE2}" dt="2023-08-11T05:38:21.142" v="297" actId="20577"/>
          <ac:spMkLst>
            <pc:docMk/>
            <pc:sldMk cId="4019657860" sldId="2415"/>
            <ac:spMk id="2" creationId="{2753B0DB-4D90-9BEB-FFF9-7F58AE7F8F0D}"/>
          </ac:spMkLst>
        </pc:spChg>
        <pc:spChg chg="mod">
          <ac:chgData name="Kyeongrho.Kim" userId="e6d3a80e-851c-4998-a2d2-6d58cc50cc32" providerId="ADAL" clId="{C5ACB114-73DD-4230-A8A9-6A82BDC75FE2}" dt="2023-07-31T01:41:59.633" v="43"/>
          <ac:spMkLst>
            <pc:docMk/>
            <pc:sldMk cId="4019657860" sldId="2415"/>
            <ac:spMk id="4" creationId="{4837C5B1-B3A2-39E1-5B0B-10DA05CA9A43}"/>
          </ac:spMkLst>
        </pc:spChg>
        <pc:spChg chg="add mod">
          <ac:chgData name="Kyeongrho.Kim" userId="e6d3a80e-851c-4998-a2d2-6d58cc50cc32" providerId="ADAL" clId="{C5ACB114-73DD-4230-A8A9-6A82BDC75FE2}" dt="2023-08-11T02:56:57.988" v="288" actId="13822"/>
          <ac:spMkLst>
            <pc:docMk/>
            <pc:sldMk cId="4019657860" sldId="2415"/>
            <ac:spMk id="5" creationId="{E406AF84-AA52-C6E5-D1BA-32BB7D5AD722}"/>
          </ac:spMkLst>
        </pc:spChg>
      </pc:sldChg>
      <pc:sldChg chg="addSp delSp modSp add mod">
        <pc:chgData name="Kyeongrho.Kim" userId="e6d3a80e-851c-4998-a2d2-6d58cc50cc32" providerId="ADAL" clId="{C5ACB114-73DD-4230-A8A9-6A82BDC75FE2}" dt="2023-08-14T07:48:11.120" v="316" actId="20577"/>
        <pc:sldMkLst>
          <pc:docMk/>
          <pc:sldMk cId="2176963086" sldId="2416"/>
        </pc:sldMkLst>
        <pc:spChg chg="mod">
          <ac:chgData name="Kyeongrho.Kim" userId="e6d3a80e-851c-4998-a2d2-6d58cc50cc32" providerId="ADAL" clId="{C5ACB114-73DD-4230-A8A9-6A82BDC75FE2}" dt="2023-07-31T03:20:10.023" v="202" actId="12"/>
          <ac:spMkLst>
            <pc:docMk/>
            <pc:sldMk cId="2176963086" sldId="2416"/>
            <ac:spMk id="2" creationId="{2753B0DB-4D90-9BEB-FFF9-7F58AE7F8F0D}"/>
          </ac:spMkLst>
        </pc:spChg>
        <pc:spChg chg="del">
          <ac:chgData name="Kyeongrho.Kim" userId="e6d3a80e-851c-4998-a2d2-6d58cc50cc32" providerId="ADAL" clId="{C5ACB114-73DD-4230-A8A9-6A82BDC75FE2}" dt="2023-07-31T02:41:08.577" v="172" actId="478"/>
          <ac:spMkLst>
            <pc:docMk/>
            <pc:sldMk cId="2176963086" sldId="2416"/>
            <ac:spMk id="4" creationId="{4837C5B1-B3A2-39E1-5B0B-10DA05CA9A43}"/>
          </ac:spMkLst>
        </pc:spChg>
        <pc:spChg chg="del mod">
          <ac:chgData name="Kyeongrho.Kim" userId="e6d3a80e-851c-4998-a2d2-6d58cc50cc32" providerId="ADAL" clId="{C5ACB114-73DD-4230-A8A9-6A82BDC75FE2}" dt="2023-07-31T02:44:18.844" v="193" actId="478"/>
          <ac:spMkLst>
            <pc:docMk/>
            <pc:sldMk cId="2176963086" sldId="2416"/>
            <ac:spMk id="6" creationId="{1B16E78B-573A-0168-0C69-33F571E12EFA}"/>
          </ac:spMkLst>
        </pc:spChg>
        <pc:spChg chg="add mod">
          <ac:chgData name="Kyeongrho.Kim" userId="e6d3a80e-851c-4998-a2d2-6d58cc50cc32" providerId="ADAL" clId="{C5ACB114-73DD-4230-A8A9-6A82BDC75FE2}" dt="2023-08-14T07:48:11.120" v="316" actId="20577"/>
          <ac:spMkLst>
            <pc:docMk/>
            <pc:sldMk cId="2176963086" sldId="2416"/>
            <ac:spMk id="6" creationId="{E5B273F3-7957-48D3-F3AE-655633A5CAF4}"/>
          </ac:spMkLst>
        </pc:spChg>
        <pc:spChg chg="add mod">
          <ac:chgData name="Kyeongrho.Kim" userId="e6d3a80e-851c-4998-a2d2-6d58cc50cc32" providerId="ADAL" clId="{C5ACB114-73DD-4230-A8A9-6A82BDC75FE2}" dt="2023-07-31T03:19:29.380" v="195" actId="552"/>
          <ac:spMkLst>
            <pc:docMk/>
            <pc:sldMk cId="2176963086" sldId="2416"/>
            <ac:spMk id="7" creationId="{5E82EF97-A65E-2312-5EB7-0D2AC5230645}"/>
          </ac:spMkLst>
        </pc:spChg>
        <pc:spChg chg="mod">
          <ac:chgData name="Kyeongrho.Kim" userId="e6d3a80e-851c-4998-a2d2-6d58cc50cc32" providerId="ADAL" clId="{C5ACB114-73DD-4230-A8A9-6A82BDC75FE2}" dt="2023-08-11T00:46:02.353" v="274" actId="20577"/>
          <ac:spMkLst>
            <pc:docMk/>
            <pc:sldMk cId="2176963086" sldId="2416"/>
            <ac:spMk id="9" creationId="{22457D27-FB5A-3046-2EC6-871C2086587C}"/>
          </ac:spMkLst>
        </pc:spChg>
        <pc:spChg chg="add mod">
          <ac:chgData name="Kyeongrho.Kim" userId="e6d3a80e-851c-4998-a2d2-6d58cc50cc32" providerId="ADAL" clId="{C5ACB114-73DD-4230-A8A9-6A82BDC75FE2}" dt="2023-07-31T03:19:29.380" v="195" actId="552"/>
          <ac:spMkLst>
            <pc:docMk/>
            <pc:sldMk cId="2176963086" sldId="2416"/>
            <ac:spMk id="10" creationId="{A742188F-4E81-4010-D3A1-253C46ED7D1E}"/>
          </ac:spMkLst>
        </pc:spChg>
      </pc:sldChg>
      <pc:sldChg chg="modSp new mod">
        <pc:chgData name="Kyeongrho.Kim" userId="e6d3a80e-851c-4998-a2d2-6d58cc50cc32" providerId="ADAL" clId="{C5ACB114-73DD-4230-A8A9-6A82BDC75FE2}" dt="2023-08-18T05:04:25.368" v="363" actId="255"/>
        <pc:sldMkLst>
          <pc:docMk/>
          <pc:sldMk cId="839381864" sldId="2417"/>
        </pc:sldMkLst>
        <pc:spChg chg="mod">
          <ac:chgData name="Kyeongrho.Kim" userId="e6d3a80e-851c-4998-a2d2-6d58cc50cc32" providerId="ADAL" clId="{C5ACB114-73DD-4230-A8A9-6A82BDC75FE2}" dt="2023-08-18T05:04:25.368" v="363" actId="255"/>
          <ac:spMkLst>
            <pc:docMk/>
            <pc:sldMk cId="839381864" sldId="2417"/>
            <ac:spMk id="2" creationId="{802B1A4C-0AD4-8783-53FD-1C48A356DC1D}"/>
          </ac:spMkLst>
        </pc:spChg>
        <pc:spChg chg="mod">
          <ac:chgData name="Kyeongrho.Kim" userId="e6d3a80e-851c-4998-a2d2-6d58cc50cc32" providerId="ADAL" clId="{C5ACB114-73DD-4230-A8A9-6A82BDC75FE2}" dt="2023-08-18T05:01:01.551" v="321" actId="20577"/>
          <ac:spMkLst>
            <pc:docMk/>
            <pc:sldMk cId="839381864" sldId="2417"/>
            <ac:spMk id="3" creationId="{E881E103-2A9C-EF13-4185-B2F92B1D15AA}"/>
          </ac:spMkLst>
        </pc:spChg>
      </pc:sldChg>
      <pc:sldChg chg="addSp modSp new mod">
        <pc:chgData name="Kyeongrho.Kim" userId="e6d3a80e-851c-4998-a2d2-6d58cc50cc32" providerId="ADAL" clId="{C5ACB114-73DD-4230-A8A9-6A82BDC75FE2}" dt="2023-08-18T05:30:28.256" v="428" actId="13926"/>
        <pc:sldMkLst>
          <pc:docMk/>
          <pc:sldMk cId="2716084622" sldId="2418"/>
        </pc:sldMkLst>
        <pc:spChg chg="mod">
          <ac:chgData name="Kyeongrho.Kim" userId="e6d3a80e-851c-4998-a2d2-6d58cc50cc32" providerId="ADAL" clId="{C5ACB114-73DD-4230-A8A9-6A82BDC75FE2}" dt="2023-08-18T05:30:28.256" v="428" actId="13926"/>
          <ac:spMkLst>
            <pc:docMk/>
            <pc:sldMk cId="2716084622" sldId="2418"/>
            <ac:spMk id="2" creationId="{466A27FA-4B96-AA80-CE8C-5A39362A3C45}"/>
          </ac:spMkLst>
        </pc:spChg>
        <pc:picChg chg="add mod">
          <ac:chgData name="Kyeongrho.Kim" userId="e6d3a80e-851c-4998-a2d2-6d58cc50cc32" providerId="ADAL" clId="{C5ACB114-73DD-4230-A8A9-6A82BDC75FE2}" dt="2023-08-18T05:25:48.718" v="383" actId="14100"/>
          <ac:picMkLst>
            <pc:docMk/>
            <pc:sldMk cId="2716084622" sldId="2418"/>
            <ac:picMk id="5" creationId="{3686DE69-FDE7-16BC-6A50-DD02906A41DA}"/>
          </ac:picMkLst>
        </pc:picChg>
      </pc:sldChg>
      <pc:sldChg chg="addSp delSp modSp new mod">
        <pc:chgData name="Kyeongrho.Kim" userId="e6d3a80e-851c-4998-a2d2-6d58cc50cc32" providerId="ADAL" clId="{C5ACB114-73DD-4230-A8A9-6A82BDC75FE2}" dt="2023-08-21T04:48:16.238" v="1008" actId="207"/>
        <pc:sldMkLst>
          <pc:docMk/>
          <pc:sldMk cId="100861104" sldId="2419"/>
        </pc:sldMkLst>
        <pc:spChg chg="del">
          <ac:chgData name="Kyeongrho.Kim" userId="e6d3a80e-851c-4998-a2d2-6d58cc50cc32" providerId="ADAL" clId="{C5ACB114-73DD-4230-A8A9-6A82BDC75FE2}" dt="2023-08-21T02:46:29.847" v="454" actId="478"/>
          <ac:spMkLst>
            <pc:docMk/>
            <pc:sldMk cId="100861104" sldId="2419"/>
            <ac:spMk id="2" creationId="{AF5498F2-7047-CBB1-39C3-6525DB9B705F}"/>
          </ac:spMkLst>
        </pc:spChg>
        <pc:spChg chg="mod">
          <ac:chgData name="Kyeongrho.Kim" userId="e6d3a80e-851c-4998-a2d2-6d58cc50cc32" providerId="ADAL" clId="{C5ACB114-73DD-4230-A8A9-6A82BDC75FE2}" dt="2023-08-21T02:46:04.244" v="453" actId="20577"/>
          <ac:spMkLst>
            <pc:docMk/>
            <pc:sldMk cId="100861104" sldId="2419"/>
            <ac:spMk id="3" creationId="{AE30C2D0-83B2-C8E7-A6D8-1E668AEB93F6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4" creationId="{65D07EA2-F558-FA7D-C2FB-39FEAEE04D15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5" creationId="{2D2E71FF-771E-A6B3-6805-004C306AD788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6" creationId="{EE4E0D4B-AF39-0421-6672-BE235D2E78BD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7" creationId="{07BB1BAB-0EC5-5C54-F953-A2758890CC13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8" creationId="{7CCACF99-6AAB-F236-1B29-909CF49217F4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23" creationId="{BEE33CDE-FF93-9C8A-2BB8-4734A38BC1A8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24" creationId="{2AF9E752-ABFB-9C68-8B3D-B4BF0096755A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40" creationId="{B7AD75C1-3802-BDD0-5C91-F9967DA90A9D}"/>
          </ac:spMkLst>
        </pc:spChg>
        <pc:spChg chg="add del mod">
          <ac:chgData name="Kyeongrho.Kim" userId="e6d3a80e-851c-4998-a2d2-6d58cc50cc32" providerId="ADAL" clId="{C5ACB114-73DD-4230-A8A9-6A82BDC75FE2}" dt="2023-08-21T04:31:20.898" v="695"/>
          <ac:spMkLst>
            <pc:docMk/>
            <pc:sldMk cId="100861104" sldId="2419"/>
            <ac:spMk id="62" creationId="{6DBAF716-E0CF-E76C-727F-4694ADAE4928}"/>
          </ac:spMkLst>
        </pc:spChg>
        <pc:spChg chg="add del mod">
          <ac:chgData name="Kyeongrho.Kim" userId="e6d3a80e-851c-4998-a2d2-6d58cc50cc32" providerId="ADAL" clId="{C5ACB114-73DD-4230-A8A9-6A82BDC75FE2}" dt="2023-08-21T04:46:47.690" v="959" actId="478"/>
          <ac:spMkLst>
            <pc:docMk/>
            <pc:sldMk cId="100861104" sldId="2419"/>
            <ac:spMk id="63" creationId="{F146EED6-CA76-6B4D-B557-8EBCF0CB06B6}"/>
          </ac:spMkLst>
        </pc:spChg>
        <pc:spChg chg="add del mod">
          <ac:chgData name="Kyeongrho.Kim" userId="e6d3a80e-851c-4998-a2d2-6d58cc50cc32" providerId="ADAL" clId="{C5ACB114-73DD-4230-A8A9-6A82BDC75FE2}" dt="2023-08-21T04:38:20.698" v="735" actId="478"/>
          <ac:spMkLst>
            <pc:docMk/>
            <pc:sldMk cId="100861104" sldId="2419"/>
            <ac:spMk id="65" creationId="{A898393B-1945-755A-4ADD-487A6A0A9C8B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66" creationId="{BD3C7FAD-B2EA-27E9-023C-75160CCD0800}"/>
          </ac:spMkLst>
        </pc:spChg>
        <pc:spChg chg="add mod">
          <ac:chgData name="Kyeongrho.Kim" userId="e6d3a80e-851c-4998-a2d2-6d58cc50cc32" providerId="ADAL" clId="{C5ACB114-73DD-4230-A8A9-6A82BDC75FE2}" dt="2023-08-21T04:48:16.238" v="1008" actId="207"/>
          <ac:spMkLst>
            <pc:docMk/>
            <pc:sldMk cId="100861104" sldId="2419"/>
            <ac:spMk id="69" creationId="{2C50B3D8-A8B7-4CAE-A6B7-1B99CBF0E1A2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0" creationId="{A18568D0-B9D3-7DCE-865C-EE81D1C1DBB2}"/>
          </ac:spMkLst>
        </pc:spChg>
        <pc:spChg chg="add mod">
          <ac:chgData name="Kyeongrho.Kim" userId="e6d3a80e-851c-4998-a2d2-6d58cc50cc32" providerId="ADAL" clId="{C5ACB114-73DD-4230-A8A9-6A82BDC75FE2}" dt="2023-08-21T04:48:16.238" v="1008" actId="207"/>
          <ac:spMkLst>
            <pc:docMk/>
            <pc:sldMk cId="100861104" sldId="2419"/>
            <ac:spMk id="71" creationId="{BB3829C7-7CD0-3433-33F9-C00147D6239D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2" creationId="{5D3F76AE-7508-CECB-3BAD-A61FE016E689}"/>
          </ac:spMkLst>
        </pc:spChg>
        <pc:spChg chg="add mod">
          <ac:chgData name="Kyeongrho.Kim" userId="e6d3a80e-851c-4998-a2d2-6d58cc50cc32" providerId="ADAL" clId="{C5ACB114-73DD-4230-A8A9-6A82BDC75FE2}" dt="2023-08-21T04:48:16.238" v="1008" actId="207"/>
          <ac:spMkLst>
            <pc:docMk/>
            <pc:sldMk cId="100861104" sldId="2419"/>
            <ac:spMk id="73" creationId="{61085833-2316-3E24-092B-567CB682647D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4" creationId="{B68D681A-B487-8FEF-9DD6-984860342DC9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5" creationId="{7C441865-2BCE-AFFE-CA27-15B86CAD404C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6" creationId="{970A9DE2-15EE-000F-4F13-C90E16550182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7" creationId="{FEE88A61-44FF-4527-B0D7-D6E938755E5F}"/>
          </ac:spMkLst>
        </pc:spChg>
        <pc:picChg chg="add mod">
          <ac:chgData name="Kyeongrho.Kim" userId="e6d3a80e-851c-4998-a2d2-6d58cc50cc32" providerId="ADAL" clId="{C5ACB114-73DD-4230-A8A9-6A82BDC75FE2}" dt="2023-08-21T04:47:46.414" v="1001" actId="1038"/>
          <ac:picMkLst>
            <pc:docMk/>
            <pc:sldMk cId="100861104" sldId="2419"/>
            <ac:picMk id="68" creationId="{5D86F03A-A344-AF4E-DD65-26057BBF1749}"/>
          </ac:picMkLst>
        </pc:pic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0" creationId="{F2F69BF3-99D8-5CCD-BB37-1445148D8E3E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1" creationId="{A2F3A989-A64C-01F2-779C-75D1347B040D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2" creationId="{9A2D1ACB-24B6-7A90-F87F-B61AF1CC727A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3" creationId="{00B89F5D-B9FE-9BC0-467D-E9052E581BA0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21" creationId="{E8F41625-3D0D-CE93-CE4C-5ECAE984C5A4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26" creationId="{9B98660A-E076-6CE7-D3BA-A84906BF54FB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30" creationId="{B88EC482-6DB0-1828-4628-DFD55EA6C48B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41" creationId="{9D818BD6-7647-3A81-7E01-ACD1D7817B87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44" creationId="{B02CC1E2-1AB4-9A88-204A-0DC3546C8E5D}"/>
          </ac:cxnSpMkLst>
        </pc:cxnChg>
      </pc:sldChg>
      <pc:sldChg chg="addSp delSp modSp new mod">
        <pc:chgData name="Kyeongrho.Kim" userId="e6d3a80e-851c-4998-a2d2-6d58cc50cc32" providerId="ADAL" clId="{C5ACB114-73DD-4230-A8A9-6A82BDC75FE2}" dt="2023-08-21T05:28:37.823" v="1062" actId="1035"/>
        <pc:sldMkLst>
          <pc:docMk/>
          <pc:sldMk cId="691875184" sldId="2420"/>
        </pc:sldMkLst>
        <pc:spChg chg="del">
          <ac:chgData name="Kyeongrho.Kim" userId="e6d3a80e-851c-4998-a2d2-6d58cc50cc32" providerId="ADAL" clId="{C5ACB114-73DD-4230-A8A9-6A82BDC75FE2}" dt="2023-08-21T05:26:34.169" v="1011" actId="478"/>
          <ac:spMkLst>
            <pc:docMk/>
            <pc:sldMk cId="691875184" sldId="2420"/>
            <ac:spMk id="2" creationId="{DCBEF2E2-7DD7-8400-354F-AA2766E4AA06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6" creationId="{3B1E24E2-DCD8-019D-15D7-E417FE3EC217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7" creationId="{905EED3D-5AB2-ED22-FE1B-ED31E9339C53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8" creationId="{B2F738D6-C5D8-772C-FD29-5A16A608921F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9" creationId="{773BD77B-8824-753B-1E84-A68895B097D0}"/>
          </ac:spMkLst>
        </pc:spChg>
        <pc:spChg chg="add del mod">
          <ac:chgData name="Kyeongrho.Kim" userId="e6d3a80e-851c-4998-a2d2-6d58cc50cc32" providerId="ADAL" clId="{C5ACB114-73DD-4230-A8A9-6A82BDC75FE2}" dt="2023-08-21T05:28:03.626" v="1016" actId="478"/>
          <ac:spMkLst>
            <pc:docMk/>
            <pc:sldMk cId="691875184" sldId="2420"/>
            <ac:spMk id="10" creationId="{68B0CFBE-2303-1B64-3CE7-00FF7ADB0D9D}"/>
          </ac:spMkLst>
        </pc:spChg>
        <pc:spChg chg="add del mod">
          <ac:chgData name="Kyeongrho.Kim" userId="e6d3a80e-851c-4998-a2d2-6d58cc50cc32" providerId="ADAL" clId="{C5ACB114-73DD-4230-A8A9-6A82BDC75FE2}" dt="2023-08-21T05:28:03.626" v="1016" actId="478"/>
          <ac:spMkLst>
            <pc:docMk/>
            <pc:sldMk cId="691875184" sldId="2420"/>
            <ac:spMk id="11" creationId="{3017198E-F370-D166-41E9-C1AA542BAB03}"/>
          </ac:spMkLst>
        </pc:spChg>
        <pc:spChg chg="add mod">
          <ac:chgData name="Kyeongrho.Kim" userId="e6d3a80e-851c-4998-a2d2-6d58cc50cc32" providerId="ADAL" clId="{C5ACB114-73DD-4230-A8A9-6A82BDC75FE2}" dt="2023-08-21T05:28:26.861" v="1059" actId="1076"/>
          <ac:spMkLst>
            <pc:docMk/>
            <pc:sldMk cId="691875184" sldId="2420"/>
            <ac:spMk id="12" creationId="{327D2565-1534-F2EB-AB9B-6B059A654C0A}"/>
          </ac:spMkLst>
        </pc:spChg>
        <pc:spChg chg="add mod">
          <ac:chgData name="Kyeongrho.Kim" userId="e6d3a80e-851c-4998-a2d2-6d58cc50cc32" providerId="ADAL" clId="{C5ACB114-73DD-4230-A8A9-6A82BDC75FE2}" dt="2023-08-21T05:28:37.823" v="1062" actId="1035"/>
          <ac:spMkLst>
            <pc:docMk/>
            <pc:sldMk cId="691875184" sldId="2420"/>
            <ac:spMk id="13" creationId="{C31113D0-A196-C4B7-12B2-C54DCBFD313A}"/>
          </ac:spMkLst>
        </pc:spChg>
        <pc:picChg chg="add mod">
          <ac:chgData name="Kyeongrho.Kim" userId="e6d3a80e-851c-4998-a2d2-6d58cc50cc32" providerId="ADAL" clId="{C5ACB114-73DD-4230-A8A9-6A82BDC75FE2}" dt="2023-08-21T05:26:37.846" v="1012" actId="1076"/>
          <ac:picMkLst>
            <pc:docMk/>
            <pc:sldMk cId="691875184" sldId="2420"/>
            <ac:picMk id="5" creationId="{25203FB9-95E2-26B2-9073-59E9994A8BF4}"/>
          </ac:picMkLst>
        </pc:picChg>
      </pc:sldChg>
    </pc:docChg>
  </pc:docChgLst>
  <pc:docChgLst>
    <pc:chgData name="Kyeongrho.Kim" userId="e6d3a80e-851c-4998-a2d2-6d58cc50cc32" providerId="ADAL" clId="{FECCD104-164F-41B3-B989-D0D5024C2E85}"/>
    <pc:docChg chg="undo redo custSel addSld delSld modSld modSection">
      <pc:chgData name="Kyeongrho.Kim" userId="e6d3a80e-851c-4998-a2d2-6d58cc50cc32" providerId="ADAL" clId="{FECCD104-164F-41B3-B989-D0D5024C2E85}" dt="2023-07-18T05:43:34.409" v="175" actId="2696"/>
      <pc:docMkLst>
        <pc:docMk/>
      </pc:docMkLst>
      <pc:sldChg chg="addSp modSp mod">
        <pc:chgData name="Kyeongrho.Kim" userId="e6d3a80e-851c-4998-a2d2-6d58cc50cc32" providerId="ADAL" clId="{FECCD104-164F-41B3-B989-D0D5024C2E85}" dt="2023-07-13T06:49:28.964" v="75" actId="15"/>
        <pc:sldMkLst>
          <pc:docMk/>
          <pc:sldMk cId="2167189867" sldId="2414"/>
        </pc:sldMkLst>
        <pc:spChg chg="mod">
          <ac:chgData name="Kyeongrho.Kim" userId="e6d3a80e-851c-4998-a2d2-6d58cc50cc32" providerId="ADAL" clId="{FECCD104-164F-41B3-B989-D0D5024C2E85}" dt="2023-07-13T06:01:33.722" v="29"/>
          <ac:spMkLst>
            <pc:docMk/>
            <pc:sldMk cId="2167189867" sldId="2414"/>
            <ac:spMk id="2" creationId="{2753B0DB-4D90-9BEB-FFF9-7F58AE7F8F0D}"/>
          </ac:spMkLst>
        </pc:spChg>
        <pc:spChg chg="add mod">
          <ac:chgData name="Kyeongrho.Kim" userId="e6d3a80e-851c-4998-a2d2-6d58cc50cc32" providerId="ADAL" clId="{FECCD104-164F-41B3-B989-D0D5024C2E85}" dt="2023-07-13T06:49:28.964" v="75" actId="15"/>
          <ac:spMkLst>
            <pc:docMk/>
            <pc:sldMk cId="2167189867" sldId="2414"/>
            <ac:spMk id="6" creationId="{1B16E78B-573A-0168-0C69-33F571E12EFA}"/>
          </ac:spMkLst>
        </pc:spChg>
      </pc:sldChg>
      <pc:sldChg chg="modSp add mod">
        <pc:chgData name="Kyeongrho.Kim" userId="e6d3a80e-851c-4998-a2d2-6d58cc50cc32" providerId="ADAL" clId="{FECCD104-164F-41B3-B989-D0D5024C2E85}" dt="2023-07-17T05:32:55.749" v="78" actId="20577"/>
        <pc:sldMkLst>
          <pc:docMk/>
          <pc:sldMk cId="4019657860" sldId="2415"/>
        </pc:sldMkLst>
        <pc:spChg chg="mod">
          <ac:chgData name="Kyeongrho.Kim" userId="e6d3a80e-851c-4998-a2d2-6d58cc50cc32" providerId="ADAL" clId="{FECCD104-164F-41B3-B989-D0D5024C2E85}" dt="2023-07-17T05:32:55.749" v="78" actId="20577"/>
          <ac:spMkLst>
            <pc:docMk/>
            <pc:sldMk cId="4019657860" sldId="2415"/>
            <ac:spMk id="2" creationId="{2753B0DB-4D90-9BEB-FFF9-7F58AE7F8F0D}"/>
          </ac:spMkLst>
        </pc:spChg>
        <pc:spChg chg="mod">
          <ac:chgData name="Kyeongrho.Kim" userId="e6d3a80e-851c-4998-a2d2-6d58cc50cc32" providerId="ADAL" clId="{FECCD104-164F-41B3-B989-D0D5024C2E85}" dt="2023-07-10T10:40:52.901" v="5"/>
          <ac:spMkLst>
            <pc:docMk/>
            <pc:sldMk cId="4019657860" sldId="2415"/>
            <ac:spMk id="9" creationId="{22457D27-FB5A-3046-2EC6-871C2086587C}"/>
          </ac:spMkLst>
        </pc:spChg>
      </pc:sldChg>
      <pc:sldChg chg="addSp delSp modSp new del mod">
        <pc:chgData name="Kyeongrho.Kim" userId="e6d3a80e-851c-4998-a2d2-6d58cc50cc32" providerId="ADAL" clId="{FECCD104-164F-41B3-B989-D0D5024C2E85}" dt="2023-07-18T05:43:34.409" v="175" actId="2696"/>
        <pc:sldMkLst>
          <pc:docMk/>
          <pc:sldMk cId="1458909906" sldId="2416"/>
        </pc:sldMkLst>
        <pc:spChg chg="mod">
          <ac:chgData name="Kyeongrho.Kim" userId="e6d3a80e-851c-4998-a2d2-6d58cc50cc32" providerId="ADAL" clId="{FECCD104-164F-41B3-B989-D0D5024C2E85}" dt="2023-07-18T03:56:58.812" v="174"/>
          <ac:spMkLst>
            <pc:docMk/>
            <pc:sldMk cId="1458909906" sldId="2416"/>
            <ac:spMk id="2" creationId="{84833F6C-B949-5E7E-BEF4-C28DC0BAAF22}"/>
          </ac:spMkLst>
        </pc:spChg>
        <pc:spChg chg="del mod">
          <ac:chgData name="Kyeongrho.Kim" userId="e6d3a80e-851c-4998-a2d2-6d58cc50cc32" providerId="ADAL" clId="{FECCD104-164F-41B3-B989-D0D5024C2E85}" dt="2023-07-18T03:52:29.192" v="85" actId="478"/>
          <ac:spMkLst>
            <pc:docMk/>
            <pc:sldMk cId="1458909906" sldId="2416"/>
            <ac:spMk id="3" creationId="{FB73F889-81D8-4C4D-AD62-878D21D73CC9}"/>
          </ac:spMkLst>
        </pc:spChg>
        <pc:spChg chg="add mod">
          <ac:chgData name="Kyeongrho.Kim" userId="e6d3a80e-851c-4998-a2d2-6d58cc50cc32" providerId="ADAL" clId="{FECCD104-164F-41B3-B989-D0D5024C2E85}" dt="2023-07-18T03:53:20.950" v="123" actId="12"/>
          <ac:spMkLst>
            <pc:docMk/>
            <pc:sldMk cId="1458909906" sldId="2416"/>
            <ac:spMk id="6" creationId="{9A502F9F-AFBA-78AF-73FF-2E24F9DB486F}"/>
          </ac:spMkLst>
        </pc:spChg>
        <pc:spChg chg="add mod">
          <ac:chgData name="Kyeongrho.Kim" userId="e6d3a80e-851c-4998-a2d2-6d58cc50cc32" providerId="ADAL" clId="{FECCD104-164F-41B3-B989-D0D5024C2E85}" dt="2023-07-18T03:56:31.342" v="173" actId="20577"/>
          <ac:spMkLst>
            <pc:docMk/>
            <pc:sldMk cId="1458909906" sldId="2416"/>
            <ac:spMk id="9" creationId="{3C2BD3AE-887E-E24C-7696-71D708E0AA08}"/>
          </ac:spMkLst>
        </pc:spChg>
        <pc:picChg chg="add mod">
          <ac:chgData name="Kyeongrho.Kim" userId="e6d3a80e-851c-4998-a2d2-6d58cc50cc32" providerId="ADAL" clId="{FECCD104-164F-41B3-B989-D0D5024C2E85}" dt="2023-07-18T03:52:33.445" v="86" actId="1076"/>
          <ac:picMkLst>
            <pc:docMk/>
            <pc:sldMk cId="1458909906" sldId="2416"/>
            <ac:picMk id="5" creationId="{9860B908-743A-FAF1-C2FE-9B0BFD0BEF8E}"/>
          </ac:picMkLst>
        </pc:picChg>
        <pc:picChg chg="add mod">
          <ac:chgData name="Kyeongrho.Kim" userId="e6d3a80e-851c-4998-a2d2-6d58cc50cc32" providerId="ADAL" clId="{FECCD104-164F-41B3-B989-D0D5024C2E85}" dt="2023-07-18T03:56:07.924" v="128" actId="1076"/>
          <ac:picMkLst>
            <pc:docMk/>
            <pc:sldMk cId="1458909906" sldId="2416"/>
            <ac:picMk id="8" creationId="{8C207F48-7B39-2534-8430-6947080E5816}"/>
          </ac:picMkLst>
        </pc:picChg>
      </pc:sldChg>
    </pc:docChg>
  </pc:docChgLst>
  <pc:docChgLst>
    <pc:chgData name="Kyeongrho Kim" userId="e6d3a80e-851c-4998-a2d2-6d58cc50cc32" providerId="ADAL" clId="{C5ACB114-73DD-4230-A8A9-6A82BDC75FE2}"/>
    <pc:docChg chg="addSld modSld modSection">
      <pc:chgData name="Kyeongrho Kim" userId="e6d3a80e-851c-4998-a2d2-6d58cc50cc32" providerId="ADAL" clId="{C5ACB114-73DD-4230-A8A9-6A82BDC75FE2}" dt="2023-08-24T06:39:25.829" v="28" actId="1076"/>
      <pc:docMkLst>
        <pc:docMk/>
      </pc:docMkLst>
      <pc:sldChg chg="modSp new mod">
        <pc:chgData name="Kyeongrho Kim" userId="e6d3a80e-851c-4998-a2d2-6d58cc50cc32" providerId="ADAL" clId="{C5ACB114-73DD-4230-A8A9-6A82BDC75FE2}" dt="2023-08-24T06:39:12.215" v="25" actId="20577"/>
        <pc:sldMkLst>
          <pc:docMk/>
          <pc:sldMk cId="3157694347" sldId="2421"/>
        </pc:sldMkLst>
        <pc:spChg chg="mod">
          <ac:chgData name="Kyeongrho Kim" userId="e6d3a80e-851c-4998-a2d2-6d58cc50cc32" providerId="ADAL" clId="{C5ACB114-73DD-4230-A8A9-6A82BDC75FE2}" dt="2023-08-24T06:09:23.411" v="6" actId="404"/>
          <ac:spMkLst>
            <pc:docMk/>
            <pc:sldMk cId="3157694347" sldId="2421"/>
            <ac:spMk id="2" creationId="{9026781E-09C6-8129-158E-E44C4434A03F}"/>
          </ac:spMkLst>
        </pc:spChg>
        <pc:spChg chg="mod">
          <ac:chgData name="Kyeongrho Kim" userId="e6d3a80e-851c-4998-a2d2-6d58cc50cc32" providerId="ADAL" clId="{C5ACB114-73DD-4230-A8A9-6A82BDC75FE2}" dt="2023-08-24T06:39:12.215" v="25" actId="20577"/>
          <ac:spMkLst>
            <pc:docMk/>
            <pc:sldMk cId="3157694347" sldId="2421"/>
            <ac:spMk id="3" creationId="{102F5058-A72E-06EC-5117-F6D8EBAA2586}"/>
          </ac:spMkLst>
        </pc:spChg>
      </pc:sldChg>
      <pc:sldChg chg="addSp modSp new">
        <pc:chgData name="Kyeongrho Kim" userId="e6d3a80e-851c-4998-a2d2-6d58cc50cc32" providerId="ADAL" clId="{C5ACB114-73DD-4230-A8A9-6A82BDC75FE2}" dt="2023-08-24T06:39:25.829" v="28" actId="1076"/>
        <pc:sldMkLst>
          <pc:docMk/>
          <pc:sldMk cId="2369172574" sldId="2422"/>
        </pc:sldMkLst>
        <pc:picChg chg="add mod">
          <ac:chgData name="Kyeongrho Kim" userId="e6d3a80e-851c-4998-a2d2-6d58cc50cc32" providerId="ADAL" clId="{C5ACB114-73DD-4230-A8A9-6A82BDC75FE2}" dt="2023-08-24T06:39:25.829" v="28" actId="1076"/>
          <ac:picMkLst>
            <pc:docMk/>
            <pc:sldMk cId="2369172574" sldId="2422"/>
            <ac:picMk id="1026" creationId="{7386D1C3-28D7-C3E9-4B28-793C13CABC4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88821" y="1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/>
          <a:lstStyle>
            <a:lvl1pPr algn="r">
              <a:defRPr sz="1300"/>
            </a:lvl1pPr>
          </a:lstStyle>
          <a:p>
            <a:fld id="{C3F06587-74EA-41E5-80DF-91513B9D6919}" type="datetimeFigureOut">
              <a:rPr lang="en-US" smtClean="0"/>
              <a:pPr/>
              <a:t>3/19/2024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675364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88821" y="9675364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 anchor="b"/>
          <a:lstStyle>
            <a:lvl1pPr algn="r">
              <a:defRPr sz="1300"/>
            </a:lvl1pPr>
          </a:lstStyle>
          <a:p>
            <a:fld id="{8541475C-F4C2-400F-B720-6A0D5898F3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09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89325" y="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/>
          <a:lstStyle>
            <a:lvl1pPr algn="r">
              <a:defRPr sz="1300"/>
            </a:lvl1pPr>
          </a:lstStyle>
          <a:p>
            <a:fld id="{892CCC08-F30F-4692-908C-45BF9095BEA2}" type="datetimeFigureOut">
              <a:rPr lang="en-US" smtClean="0"/>
              <a:pPr/>
              <a:t>3/19/2024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8588" y="765175"/>
            <a:ext cx="6784975" cy="381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209" tIns="49104" rIns="98209" bIns="4910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287" y="4838207"/>
            <a:ext cx="5634284" cy="4583561"/>
          </a:xfrm>
          <a:prstGeom prst="rect">
            <a:avLst/>
          </a:prstGeom>
        </p:spPr>
        <p:txBody>
          <a:bodyPr vert="horz" lIns="98209" tIns="49104" rIns="98209" bIns="491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67464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89325" y="967464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 anchor="b"/>
          <a:lstStyle>
            <a:lvl1pPr algn="r">
              <a:defRPr sz="1300"/>
            </a:lvl1pPr>
          </a:lstStyle>
          <a:p>
            <a:fld id="{55786D4B-7A59-43F1-AF76-928D0ACC90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77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86D4B-7A59-43F1-AF76-928D0ACC908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33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B42AAE-CB50-41AC-BA7B-72C69048F155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229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D2CFD27-42CC-C204-9A05-3BF7BDF1E37C}"/>
              </a:ext>
            </a:extLst>
          </p:cNvPr>
          <p:cNvSpPr/>
          <p:nvPr userDrawn="1"/>
        </p:nvSpPr>
        <p:spPr>
          <a:xfrm>
            <a:off x="10594119" y="364153"/>
            <a:ext cx="1401666" cy="338554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800" cap="none" spc="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</a:t>
            </a:r>
          </a:p>
        </p:txBody>
      </p:sp>
      <p:pic>
        <p:nvPicPr>
          <p:cNvPr id="3" name="그림 2" descr="스카이하이-05">
            <a:extLst>
              <a:ext uri="{FF2B5EF4-FFF2-40B4-BE49-F238E27FC236}">
                <a16:creationId xmlns:a16="http://schemas.microsoft.com/office/drawing/2014/main" id="{E2D0AB24-D476-FE9C-3765-131AC80505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7" y="266502"/>
            <a:ext cx="2202173" cy="4362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2DC6B3-CDA8-3F75-69B0-62B842DFD98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5298" y="3114040"/>
            <a:ext cx="11218228" cy="0"/>
          </a:xfrm>
          <a:prstGeom prst="lin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116C795-A735-CE64-0D3E-D7EB78D47E79}"/>
              </a:ext>
            </a:extLst>
          </p:cNvPr>
          <p:cNvSpPr txBox="1"/>
          <p:nvPr userDrawn="1"/>
        </p:nvSpPr>
        <p:spPr bwMode="auto">
          <a:xfrm>
            <a:off x="3427412" y="2499360"/>
            <a:ext cx="5334000" cy="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/>
              <a:t>Failure Analysis Report</a:t>
            </a:r>
          </a:p>
        </p:txBody>
      </p:sp>
    </p:spTree>
    <p:extLst>
      <p:ext uri="{BB962C8B-B14F-4D97-AF65-F5344CB8AC3E}">
        <p14:creationId xmlns:p14="http://schemas.microsoft.com/office/powerpoint/2010/main" val="19464320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323560-1446-4D8C-87BE-D75A54781E58}"/>
              </a:ext>
            </a:extLst>
          </p:cNvPr>
          <p:cNvSpPr/>
          <p:nvPr userDrawn="1"/>
        </p:nvSpPr>
        <p:spPr bwMode="auto">
          <a:xfrm>
            <a:off x="0" y="0"/>
            <a:ext cx="12188825" cy="8855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21612" y="3012707"/>
            <a:ext cx="4968536" cy="33217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" y="190584"/>
            <a:ext cx="11430000" cy="514451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72B4C10F-9C19-4DED-A1F6-A20BECB7BC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35784" y="3012707"/>
            <a:ext cx="4968536" cy="33217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282361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680D242F-71F8-4898-A4D8-558F6323E7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2589199"/>
            <a:ext cx="11138329" cy="374529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62B43B-08D0-4182-B88D-70DD9F9E4B3B}"/>
              </a:ext>
            </a:extLst>
          </p:cNvPr>
          <p:cNvSpPr/>
          <p:nvPr userDrawn="1"/>
        </p:nvSpPr>
        <p:spPr bwMode="auto">
          <a:xfrm>
            <a:off x="0" y="0"/>
            <a:ext cx="12188825" cy="8855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2D786556-D9C7-4DF5-B46A-82F36BAD0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190584"/>
            <a:ext cx="11430000" cy="514451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109963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538155" y="2724923"/>
            <a:ext cx="9244146" cy="703734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0434" bIns="44426" numCol="1" anchor="b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4200" b="1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2" name="Text Placeholder 2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538155" y="4634321"/>
            <a:ext cx="9244146" cy="587100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100584" tIns="44426" rIns="90434" bIns="44426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None/>
              <a:defRPr lang="en-US" sz="3200" b="1" i="0" kern="1200" cap="none" spc="0" baseline="0" dirty="0" smtClean="0">
                <a:solidFill>
                  <a:schemeClr val="tx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 dirty="0"/>
              <a:t>Customer Name:</a:t>
            </a:r>
          </a:p>
        </p:txBody>
      </p:sp>
      <p:sp>
        <p:nvSpPr>
          <p:cNvPr id="24" name="Text Placeholder 27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538155" y="3512003"/>
            <a:ext cx="9244146" cy="462771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109728" tIns="44426" rIns="90434" bIns="44426" numCol="1" anchor="b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None/>
              <a:defRPr lang="en-US" sz="24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 dirty="0"/>
              <a:t>Presenter’s Name: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538155" y="4064112"/>
            <a:ext cx="9244146" cy="462771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109728" tIns="44426" rIns="90434" bIns="44426" numCol="1" anchor="b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None/>
              <a:defRPr lang="en-US" sz="24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 dirty="0"/>
              <a:t>Date: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5401950"/>
            <a:ext cx="12188826" cy="1075679"/>
          </a:xfr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wrap="square" lIns="274320" tIns="219456" rIns="274320" bIns="256032" anchor="ctr" anchorCtr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altLang="ja-JP" sz="4300" b="0" i="0" kern="1200" baseline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2074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1386" tIns="45690" rIns="91386" bIns="4569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altLang="en-US" sz="16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그림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51769" y="1811263"/>
            <a:ext cx="3695198" cy="251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2014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087638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940457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5725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112432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21611" y="969963"/>
            <a:ext cx="11345603" cy="51768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" y="243527"/>
            <a:ext cx="11430000" cy="51445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8493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1" y="2639700"/>
            <a:ext cx="12188826" cy="1075679"/>
          </a:xfr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wrap="square" lIns="274320" tIns="219456" rIns="274320" bIns="256032" anchor="ctr" anchorCtr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altLang="ja-JP" sz="4300" b="0" i="0" kern="1200" baseline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4" hasCustomPrompt="1"/>
          </p:nvPr>
        </p:nvSpPr>
        <p:spPr>
          <a:xfrm>
            <a:off x="1586" y="3869217"/>
            <a:ext cx="12185652" cy="537535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0434" bIns="44426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None/>
              <a:defRPr lang="en-US" sz="30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71683" y="6413761"/>
            <a:ext cx="1728192" cy="36910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21611" y="969963"/>
            <a:ext cx="11345603" cy="51768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" y="243527"/>
            <a:ext cx="11430000" cy="51445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356240" y="791534"/>
            <a:ext cx="11439520" cy="0"/>
          </a:xfrm>
          <a:prstGeom prst="line">
            <a:avLst/>
          </a:prstGeom>
          <a:ln w="19050">
            <a:solidFill>
              <a:srgbClr val="067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99959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1386" tIns="45690" rIns="91386" bIns="4569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altLang="en-US" sz="16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그림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51769" y="1811263"/>
            <a:ext cx="3695198" cy="251037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89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" y="0"/>
            <a:ext cx="121875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95" y="472441"/>
            <a:ext cx="10930160" cy="508363"/>
          </a:xfrm>
        </p:spPr>
        <p:txBody>
          <a:bodyPr anchor="ctr">
            <a:noAutofit/>
          </a:bodyPr>
          <a:lstStyle>
            <a:lvl1pPr>
              <a:defRPr sz="1650">
                <a:solidFill>
                  <a:srgbClr val="0C76B4"/>
                </a:solidFill>
                <a:latin typeface="+mn-ea"/>
                <a:ea typeface="+mn-ea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295401"/>
            <a:ext cx="10512862" cy="4881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297" y="530241"/>
            <a:ext cx="2522548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5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5D261-7EF5-4B41-A4D7-5DB37EAF1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F7AC68-A394-4F49-ACEB-E4BD01BC87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/>
              <a:t>Click to edit Master subtitle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83269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1" y="2639700"/>
            <a:ext cx="12188826" cy="1075679"/>
          </a:xfr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wrap="square" lIns="274320" tIns="219456" rIns="274320" bIns="256032" anchor="ctr" anchorCtr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altLang="ja-JP" sz="4300" b="0" i="0" kern="1200" baseline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4" hasCustomPrompt="1"/>
          </p:nvPr>
        </p:nvSpPr>
        <p:spPr>
          <a:xfrm>
            <a:off x="1586" y="3869217"/>
            <a:ext cx="12185652" cy="537535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0434" bIns="44426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None/>
              <a:defRPr lang="en-US" sz="30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71683" y="6413761"/>
            <a:ext cx="1728192" cy="36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98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365760" y="255719"/>
            <a:ext cx="11430000" cy="5144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1440" bIns="44426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994975"/>
            <a:ext cx="11430000" cy="519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379412" y="6437051"/>
            <a:ext cx="1401666" cy="338554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800" cap="none" spc="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5994586" y="658828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81220" y="6437051"/>
            <a:ext cx="1728192" cy="369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75" r:id="rId3"/>
    <p:sldLayoutId id="2147483748" r:id="rId4"/>
    <p:sldLayoutId id="2147483693" r:id="rId5"/>
    <p:sldLayoutId id="2147483744" r:id="rId6"/>
    <p:sldLayoutId id="2147483775" r:id="rId7"/>
  </p:sldLayoutIdLst>
  <p:transition>
    <p:fade/>
  </p:transition>
  <p:txStyles>
    <p:titleStyle>
      <a:lvl1pPr algn="l" rtl="0" eaLnBrk="0" fontAlgn="base" hangingPunct="0">
        <a:lnSpc>
          <a:spcPct val="92000"/>
        </a:lnSpc>
        <a:spcBef>
          <a:spcPct val="0"/>
        </a:spcBef>
        <a:spcAft>
          <a:spcPct val="0"/>
        </a:spcAft>
        <a:defRPr sz="3000" b="1" kern="8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2pPr>
      <a:lvl3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3pPr>
      <a:lvl4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4pPr>
      <a:lvl5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5pPr>
      <a:lvl6pPr marL="45692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6pPr>
      <a:lvl7pPr marL="91385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7pPr>
      <a:lvl8pPr marL="1370778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8pPr>
      <a:lvl9pPr marL="1827702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200" b="0" kern="800" baseline="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61938" algn="l" rtl="0" eaLnBrk="0" fontAlgn="base" hangingPunct="0"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MS Reference Sans Serif" pitchFamily="34" charset="0"/>
        <a:buChar char="−"/>
        <a:defRPr sz="1900" kern="800" baseline="0">
          <a:solidFill>
            <a:schemeClr val="tx1"/>
          </a:solidFill>
          <a:latin typeface="+mn-lt"/>
        </a:defRPr>
      </a:lvl2pPr>
      <a:lvl3pPr marL="817563" indent="-192088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5000"/>
        <a:buFont typeface="Arial" pitchFamily="34" charset="0"/>
        <a:buChar char="•"/>
        <a:defRPr sz="1800" kern="800" baseline="0">
          <a:solidFill>
            <a:schemeClr val="tx1"/>
          </a:solidFill>
          <a:latin typeface="+mn-lt"/>
        </a:defRPr>
      </a:lvl3pPr>
      <a:lvl4pPr marL="1141413" indent="-273050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à"/>
        <a:defRPr sz="1700">
          <a:solidFill>
            <a:schemeClr val="tx1"/>
          </a:solidFill>
          <a:latin typeface="+mn-lt"/>
        </a:defRPr>
      </a:lvl4pPr>
      <a:lvl5pPr marL="1401763" indent="-200025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−"/>
        <a:defRPr sz="1700">
          <a:solidFill>
            <a:schemeClr val="tx1"/>
          </a:solidFill>
          <a:latin typeface="+mn-lt"/>
        </a:defRPr>
      </a:lvl5pPr>
      <a:lvl6pPr marL="137077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6pPr>
      <a:lvl7pPr marL="182770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7pPr>
      <a:lvl8pPr marL="2284627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8pPr>
      <a:lvl9pPr marL="2741556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2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6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10" userDrawn="1">
          <p15:clr>
            <a:srgbClr val="F26B43"/>
          </p15:clr>
        </p15:guide>
        <p15:guide id="6" pos="737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REAM for PPT+Vectors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815"/>
            <a:ext cx="12188824" cy="6854368"/>
          </a:xfrm>
          <a:prstGeom prst="rect">
            <a:avLst/>
          </a:prstGeom>
        </p:spPr>
      </p:pic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379412" y="255719"/>
            <a:ext cx="11430000" cy="5144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1440" bIns="44426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994975"/>
            <a:ext cx="11430000" cy="519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8" name="Picture 17" descr="CYPRESS LOGO NEW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74145" y="6231504"/>
            <a:ext cx="1476495" cy="457713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523030" y="6426400"/>
            <a:ext cx="2846100" cy="25391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050" b="1" i="0" u="none" strike="noStrike" kern="800" cap="none" spc="2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CYPRESS CONFIDENTIAL – IDENTIFIER</a:t>
            </a:r>
            <a:endParaRPr kumimoji="0" lang="en-US" sz="1050" b="1" i="0" u="none" strike="noStrike" kern="800" cap="none" spc="2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15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</p:sldLayoutIdLst>
  <p:transition>
    <p:fade/>
  </p:transition>
  <p:txStyles>
    <p:titleStyle>
      <a:lvl1pPr algn="l" rtl="0" eaLnBrk="0" fontAlgn="base" hangingPunct="0">
        <a:lnSpc>
          <a:spcPct val="92000"/>
        </a:lnSpc>
        <a:spcBef>
          <a:spcPct val="0"/>
        </a:spcBef>
        <a:spcAft>
          <a:spcPct val="0"/>
        </a:spcAft>
        <a:defRPr sz="3000" b="1" kern="8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2pPr>
      <a:lvl3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3pPr>
      <a:lvl4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4pPr>
      <a:lvl5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5pPr>
      <a:lvl6pPr marL="45692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6pPr>
      <a:lvl7pPr marL="91385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7pPr>
      <a:lvl8pPr marL="1370778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8pPr>
      <a:lvl9pPr marL="1827702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200" b="0" kern="800" baseline="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61938" algn="l" rtl="0" eaLnBrk="0" fontAlgn="base" hangingPunct="0"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MS Reference Sans Serif" pitchFamily="34" charset="0"/>
        <a:buChar char="−"/>
        <a:defRPr sz="1900" kern="800" baseline="0">
          <a:solidFill>
            <a:schemeClr val="tx1"/>
          </a:solidFill>
          <a:latin typeface="+mn-lt"/>
        </a:defRPr>
      </a:lvl2pPr>
      <a:lvl3pPr marL="817563" indent="-192088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5000"/>
        <a:buFont typeface="Arial" pitchFamily="34" charset="0"/>
        <a:buChar char="•"/>
        <a:defRPr sz="1800" kern="800" baseline="0">
          <a:solidFill>
            <a:schemeClr val="tx1"/>
          </a:solidFill>
          <a:latin typeface="+mn-lt"/>
        </a:defRPr>
      </a:lvl3pPr>
      <a:lvl4pPr marL="1141413" indent="-273050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à"/>
        <a:defRPr sz="1700">
          <a:solidFill>
            <a:schemeClr val="tx1"/>
          </a:solidFill>
          <a:latin typeface="+mn-lt"/>
        </a:defRPr>
      </a:lvl4pPr>
      <a:lvl5pPr marL="1401763" indent="-200025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−"/>
        <a:defRPr sz="1700">
          <a:solidFill>
            <a:schemeClr val="tx1"/>
          </a:solidFill>
          <a:latin typeface="+mn-lt"/>
        </a:defRPr>
      </a:lvl5pPr>
      <a:lvl6pPr marL="137077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6pPr>
      <a:lvl7pPr marL="182770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7pPr>
      <a:lvl8pPr marL="2284627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8pPr>
      <a:lvl9pPr marL="2741556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2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6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10">
          <p15:clr>
            <a:srgbClr val="F26B43"/>
          </p15:clr>
        </p15:guide>
        <p15:guide id="6" pos="737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365760" y="255719"/>
            <a:ext cx="11430000" cy="5144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1440" bIns="44426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994975"/>
            <a:ext cx="11430000" cy="519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523030" y="6426400"/>
            <a:ext cx="991297" cy="25391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050" b="1" i="0" u="none" strike="noStrike" kern="800" cap="none" spc="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971683" y="6389485"/>
            <a:ext cx="1728192" cy="36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</p:sldLayoutIdLst>
  <p:transition>
    <p:fade/>
  </p:transition>
  <p:txStyles>
    <p:titleStyle>
      <a:lvl1pPr algn="l" rtl="0" eaLnBrk="0" fontAlgn="base" hangingPunct="0">
        <a:lnSpc>
          <a:spcPct val="92000"/>
        </a:lnSpc>
        <a:spcBef>
          <a:spcPct val="0"/>
        </a:spcBef>
        <a:spcAft>
          <a:spcPct val="0"/>
        </a:spcAft>
        <a:defRPr sz="3000" b="1" kern="8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2pPr>
      <a:lvl3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3pPr>
      <a:lvl4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4pPr>
      <a:lvl5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5pPr>
      <a:lvl6pPr marL="45692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6pPr>
      <a:lvl7pPr marL="91385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7pPr>
      <a:lvl8pPr marL="1370778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8pPr>
      <a:lvl9pPr marL="1827702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200" b="0" kern="800" baseline="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61938" algn="l" rtl="0" eaLnBrk="0" fontAlgn="base" hangingPunct="0"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MS Reference Sans Serif" pitchFamily="34" charset="0"/>
        <a:buChar char="−"/>
        <a:defRPr sz="1900" kern="800" baseline="0">
          <a:solidFill>
            <a:schemeClr val="tx1"/>
          </a:solidFill>
          <a:latin typeface="+mn-lt"/>
        </a:defRPr>
      </a:lvl2pPr>
      <a:lvl3pPr marL="817563" indent="-192088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5000"/>
        <a:buFont typeface="Arial" pitchFamily="34" charset="0"/>
        <a:buChar char="•"/>
        <a:defRPr sz="1800" kern="800" baseline="0">
          <a:solidFill>
            <a:schemeClr val="tx1"/>
          </a:solidFill>
          <a:latin typeface="+mn-lt"/>
        </a:defRPr>
      </a:lvl3pPr>
      <a:lvl4pPr marL="1141413" indent="-273050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à"/>
        <a:defRPr sz="1700">
          <a:solidFill>
            <a:schemeClr val="tx1"/>
          </a:solidFill>
          <a:latin typeface="+mn-lt"/>
        </a:defRPr>
      </a:lvl4pPr>
      <a:lvl5pPr marL="1401763" indent="-200025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−"/>
        <a:defRPr sz="1700">
          <a:solidFill>
            <a:schemeClr val="tx1"/>
          </a:solidFill>
          <a:latin typeface="+mn-lt"/>
        </a:defRPr>
      </a:lvl5pPr>
      <a:lvl6pPr marL="137077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6pPr>
      <a:lvl7pPr marL="182770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7pPr>
      <a:lvl8pPr marL="2284627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8pPr>
      <a:lvl9pPr marL="2741556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2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6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10">
          <p15:clr>
            <a:srgbClr val="F26B43"/>
          </p15:clr>
        </p15:guide>
        <p15:guide id="6" pos="7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0E201E-314A-1F48-DAF1-19CFDF726AE9}"/>
              </a:ext>
            </a:extLst>
          </p:cNvPr>
          <p:cNvSpPr txBox="1"/>
          <p:nvPr/>
        </p:nvSpPr>
        <p:spPr bwMode="auto">
          <a:xfrm>
            <a:off x="4735824" y="5750312"/>
            <a:ext cx="7326351" cy="64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/>
              <a:t>Mar. 2024</a:t>
            </a:r>
          </a:p>
          <a:p>
            <a:pPr algn="r"/>
            <a:r>
              <a:rPr lang="en-US" dirty="0"/>
              <a:t>Application Engineering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42B465-718F-2612-7051-8247E82F7580}"/>
              </a:ext>
            </a:extLst>
          </p:cNvPr>
          <p:cNvSpPr txBox="1"/>
          <p:nvPr/>
        </p:nvSpPr>
        <p:spPr bwMode="auto">
          <a:xfrm>
            <a:off x="490400" y="2490346"/>
            <a:ext cx="11259640" cy="9540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altLang="ko-K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Patch Files</a:t>
            </a:r>
          </a:p>
          <a:p>
            <a:pPr algn="ctr"/>
            <a:r>
              <a:rPr lang="en-US" altLang="ko-KR" sz="2800" dirty="0" err="1"/>
              <a:t>SkyHigh</a:t>
            </a:r>
            <a:r>
              <a:rPr lang="en-US" altLang="ko-KR" sz="2800" dirty="0"/>
              <a:t> Memory S35ML0xG3 SPI Nand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1667421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ko-KR" sz="1800" dirty="0"/>
              <a:t>Patch files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sz="1800" dirty="0"/>
              <a:t>BPI-R3-OPENWRT-V21.02.3\build_dir\target-aarch64_cortex-a53_musl\linux-mediatek_mt7986\linux-5.4.188\drivers\mtd\nand\</a:t>
            </a:r>
            <a:r>
              <a:rPr lang="en-US" altLang="ko-KR" sz="1800" dirty="0" err="1"/>
              <a:t>spi</a:t>
            </a:r>
            <a:endParaRPr lang="en-US" altLang="ko-KR" sz="1800" dirty="0"/>
          </a:p>
          <a:p>
            <a:pPr marL="777875" lvl="1" indent="-457200"/>
            <a:r>
              <a:rPr lang="en-US" altLang="ko-KR" sz="1600" dirty="0" err="1">
                <a:solidFill>
                  <a:srgbClr val="0432FF"/>
                </a:solidFill>
              </a:rPr>
              <a:t>core.c</a:t>
            </a:r>
            <a:r>
              <a:rPr lang="en-US" altLang="ko-KR" sz="1600" dirty="0">
                <a:solidFill>
                  <a:srgbClr val="0432FF"/>
                </a:solidFill>
              </a:rPr>
              <a:t>, </a:t>
            </a:r>
            <a:r>
              <a:rPr lang="en-US" altLang="ko-KR" sz="1600" dirty="0" err="1">
                <a:solidFill>
                  <a:srgbClr val="0432FF"/>
                </a:solidFill>
              </a:rPr>
              <a:t>skyhigh.c</a:t>
            </a:r>
            <a:r>
              <a:rPr lang="en-US" altLang="ko-KR" sz="1600" dirty="0">
                <a:solidFill>
                  <a:srgbClr val="0432FF"/>
                </a:solidFill>
              </a:rPr>
              <a:t>, </a:t>
            </a:r>
            <a:r>
              <a:rPr lang="en-US" altLang="ko-KR" sz="1600" dirty="0" err="1">
                <a:solidFill>
                  <a:srgbClr val="0432FF"/>
                </a:solidFill>
              </a:rPr>
              <a:t>Makefile</a:t>
            </a:r>
            <a:endParaRPr lang="en-US" altLang="ko-KR" sz="1600" dirty="0">
              <a:solidFill>
                <a:srgbClr val="0432F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ko-KR" sz="1800" dirty="0"/>
              <a:t>BPI-R3-OPENWRT-V21.02.3\build_dir\target-aarch64_cortex-a53_musl\linux-mediatek_mt7986\linux-5.4.188\include\linux\</a:t>
            </a:r>
            <a:r>
              <a:rPr lang="en-US" altLang="ko-KR" sz="1800" dirty="0" err="1"/>
              <a:t>mtd</a:t>
            </a:r>
            <a:endParaRPr lang="en-US" altLang="ko-KR" sz="1800" dirty="0"/>
          </a:p>
          <a:p>
            <a:pPr marL="777875" lvl="1" indent="-457200"/>
            <a:r>
              <a:rPr lang="en-US" altLang="ko-KR" sz="1600" dirty="0" err="1">
                <a:solidFill>
                  <a:srgbClr val="0432FF"/>
                </a:solidFill>
              </a:rPr>
              <a:t>spinand.h</a:t>
            </a:r>
            <a:endParaRPr lang="en-US" altLang="ko-KR" sz="1600" dirty="0">
              <a:solidFill>
                <a:srgbClr val="0432FF"/>
              </a:solidFill>
            </a:endParaRPr>
          </a:p>
          <a:p>
            <a:pPr marL="777875" lvl="1" indent="-457200"/>
            <a:endParaRPr lang="en-US" altLang="ko-KR" sz="1600" dirty="0">
              <a:solidFill>
                <a:srgbClr val="0432FF"/>
              </a:solidFill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Patch files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48104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969964"/>
            <a:ext cx="11345603" cy="684665"/>
          </a:xfrm>
        </p:spPr>
        <p:txBody>
          <a:bodyPr/>
          <a:lstStyle/>
          <a:p>
            <a:r>
              <a:rPr lang="en-US" altLang="ko-KR" sz="1800" b="1" dirty="0" err="1"/>
              <a:t>core.c</a:t>
            </a:r>
            <a:endParaRPr lang="en-US" altLang="ko-KR" sz="1800" b="1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ko-KR" sz="1600" dirty="0"/>
              <a:t>‘</a:t>
            </a:r>
            <a:r>
              <a:rPr lang="en-US" altLang="ko-KR" sz="1600" dirty="0" err="1"/>
              <a:t>spinand_write_reg_op</a:t>
            </a:r>
            <a:r>
              <a:rPr lang="en-US" altLang="ko-KR" sz="1600" dirty="0"/>
              <a:t>’ function is used by </a:t>
            </a:r>
            <a:r>
              <a:rPr lang="en-US" altLang="ko-KR" sz="1600" dirty="0" err="1"/>
              <a:t>skyhigh.c</a:t>
            </a:r>
            <a:endParaRPr lang="en-US" altLang="ko-KR" sz="1800" dirty="0"/>
          </a:p>
          <a:p>
            <a:endParaRPr lang="en-US" altLang="ko-KR" sz="1800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Difference for Patch files</a:t>
            </a:r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BBB189-F145-03B6-F419-04F857EDB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749579"/>
            <a:ext cx="11530149" cy="10725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DA945C-1674-E410-D8C7-EC031B190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13" y="3429000"/>
            <a:ext cx="11430001" cy="12922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E3D426-A2D8-F414-1F92-711C4EB4C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213" y="5218257"/>
            <a:ext cx="11345603" cy="1059126"/>
          </a:xfrm>
          <a:prstGeom prst="rect">
            <a:avLst/>
          </a:prstGeom>
        </p:spPr>
      </p:pic>
      <p:sp>
        <p:nvSpPr>
          <p:cNvPr id="10" name="내용 개체 틀 1">
            <a:extLst>
              <a:ext uri="{FF2B5EF4-FFF2-40B4-BE49-F238E27FC236}">
                <a16:creationId xmlns:a16="http://schemas.microsoft.com/office/drawing/2014/main" id="{9489E291-16B5-3CFB-2462-50D1432C3D32}"/>
              </a:ext>
            </a:extLst>
          </p:cNvPr>
          <p:cNvSpPr txBox="1">
            <a:spLocks/>
          </p:cNvSpPr>
          <p:nvPr/>
        </p:nvSpPr>
        <p:spPr bwMode="auto">
          <a:xfrm>
            <a:off x="379411" y="3030871"/>
            <a:ext cx="11345603" cy="3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altLang="ko-KR" sz="1400" dirty="0"/>
              <a:t>Always ECC On</a:t>
            </a:r>
            <a:endParaRPr lang="en-US" altLang="ko-KR" sz="1600" dirty="0"/>
          </a:p>
          <a:p>
            <a:endParaRPr lang="en-US" altLang="ko-KR" sz="1600" dirty="0"/>
          </a:p>
        </p:txBody>
      </p:sp>
      <p:sp>
        <p:nvSpPr>
          <p:cNvPr id="11" name="내용 개체 틀 1">
            <a:extLst>
              <a:ext uri="{FF2B5EF4-FFF2-40B4-BE49-F238E27FC236}">
                <a16:creationId xmlns:a16="http://schemas.microsoft.com/office/drawing/2014/main" id="{3401F3BE-0785-C728-E0E3-28DD2A71C208}"/>
              </a:ext>
            </a:extLst>
          </p:cNvPr>
          <p:cNvSpPr txBox="1">
            <a:spLocks/>
          </p:cNvSpPr>
          <p:nvPr/>
        </p:nvSpPr>
        <p:spPr bwMode="auto">
          <a:xfrm>
            <a:off x="337212" y="4852144"/>
            <a:ext cx="11345603" cy="3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altLang="ko-KR" sz="1400" dirty="0"/>
              <a:t>Add </a:t>
            </a:r>
            <a:r>
              <a:rPr lang="en-US" altLang="ko-KR" sz="1400" dirty="0" err="1"/>
              <a:t>skyhigh</a:t>
            </a:r>
            <a:r>
              <a:rPr lang="en-US" altLang="ko-KR" sz="1400" dirty="0"/>
              <a:t> manufacturer</a:t>
            </a:r>
            <a:endParaRPr lang="en-US" altLang="ko-KR" sz="1600" dirty="0"/>
          </a:p>
          <a:p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367941068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969963"/>
            <a:ext cx="11345603" cy="375557"/>
          </a:xfrm>
        </p:spPr>
        <p:txBody>
          <a:bodyPr/>
          <a:lstStyle/>
          <a:p>
            <a:r>
              <a:rPr lang="en-US" altLang="ko-KR" sz="1800" b="1" dirty="0" err="1"/>
              <a:t>spinand.h</a:t>
            </a:r>
            <a:endParaRPr lang="en-US" altLang="ko-KR" sz="1800" b="1" dirty="0"/>
          </a:p>
          <a:p>
            <a:endParaRPr lang="en-US" altLang="ko-KR" sz="1800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Difference for Patch files</a:t>
            </a:r>
            <a:endParaRPr lang="ko-KR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5995D9-A449-9DBC-11AF-CBB1B8410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13" y="1408857"/>
            <a:ext cx="11345604" cy="945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7802B9-F231-C3B7-019D-03C957C23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063" y="2564344"/>
            <a:ext cx="11261207" cy="491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8FDE00-3FBD-B998-60D5-7ABD2E996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11" y="3285620"/>
            <a:ext cx="11401454" cy="3807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DBD0E9-0745-7FB0-E271-DB6506E04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131" y="4350870"/>
            <a:ext cx="11560629" cy="372018"/>
          </a:xfrm>
          <a:prstGeom prst="rect">
            <a:avLst/>
          </a:prstGeom>
        </p:spPr>
      </p:pic>
      <p:sp>
        <p:nvSpPr>
          <p:cNvPr id="15" name="내용 개체 틀 1">
            <a:extLst>
              <a:ext uri="{FF2B5EF4-FFF2-40B4-BE49-F238E27FC236}">
                <a16:creationId xmlns:a16="http://schemas.microsoft.com/office/drawing/2014/main" id="{A99DE120-7527-8616-AB9A-8D54E1485BB4}"/>
              </a:ext>
            </a:extLst>
          </p:cNvPr>
          <p:cNvSpPr txBox="1">
            <a:spLocks/>
          </p:cNvSpPr>
          <p:nvPr/>
        </p:nvSpPr>
        <p:spPr bwMode="auto">
          <a:xfrm>
            <a:off x="421611" y="3918867"/>
            <a:ext cx="11345603" cy="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altLang="ko-KR" sz="1800" b="1" dirty="0" err="1"/>
              <a:t>Makefile</a:t>
            </a:r>
            <a:endParaRPr lang="en-US" altLang="ko-KR" sz="1800" b="1" dirty="0"/>
          </a:p>
          <a:p>
            <a:endParaRPr lang="en-US" altLang="ko-KR" sz="1800" dirty="0"/>
          </a:p>
        </p:txBody>
      </p:sp>
      <p:sp>
        <p:nvSpPr>
          <p:cNvPr id="16" name="내용 개체 틀 1">
            <a:extLst>
              <a:ext uri="{FF2B5EF4-FFF2-40B4-BE49-F238E27FC236}">
                <a16:creationId xmlns:a16="http://schemas.microsoft.com/office/drawing/2014/main" id="{A8BB233F-D96F-C5A1-22C3-47A0D0D6BE12}"/>
              </a:ext>
            </a:extLst>
          </p:cNvPr>
          <p:cNvSpPr txBox="1">
            <a:spLocks/>
          </p:cNvSpPr>
          <p:nvPr/>
        </p:nvSpPr>
        <p:spPr bwMode="auto">
          <a:xfrm>
            <a:off x="450157" y="5200142"/>
            <a:ext cx="11345603" cy="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altLang="ko-KR" sz="1800" b="1" dirty="0" err="1"/>
              <a:t>skyhigh.c</a:t>
            </a:r>
            <a:endParaRPr lang="en-US" altLang="ko-KR" sz="1800" b="1" dirty="0"/>
          </a:p>
          <a:p>
            <a:pPr marL="320675" lvl="1" indent="0">
              <a:buNone/>
            </a:pPr>
            <a:r>
              <a:rPr lang="en-US" altLang="ko-KR" sz="1500" dirty="0"/>
              <a:t>File added</a:t>
            </a:r>
          </a:p>
          <a:p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48079561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" y="157162"/>
            <a:ext cx="12188826" cy="670083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altLang="ko-KR" sz="4000" dirty="0">
                <a:latin typeface="+mn-lt"/>
              </a:rPr>
              <a:t>Thank You !</a:t>
            </a:r>
            <a:endParaRPr lang="ko-KR" altLang="en-US" sz="4000" dirty="0">
              <a:latin typeface="+mn-lt"/>
            </a:endParaRPr>
          </a:p>
        </p:txBody>
      </p:sp>
      <p:sp>
        <p:nvSpPr>
          <p:cNvPr id="3" name="Rectangle 60">
            <a:extLst>
              <a:ext uri="{FF2B5EF4-FFF2-40B4-BE49-F238E27FC236}">
                <a16:creationId xmlns:a16="http://schemas.microsoft.com/office/drawing/2014/main" id="{B85422EB-2153-4AC3-BCA5-FD8925F81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304" y="5700611"/>
            <a:ext cx="8320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ko-KR" sz="1200" b="1" dirty="0"/>
              <a:t>We value our customer satisfaction.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ko-KR" sz="1200" b="1" dirty="0"/>
              <a:t>Sincerely,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ko-KR" sz="1200" b="1" dirty="0">
                <a:solidFill>
                  <a:schemeClr val="bg1">
                    <a:lumMod val="65000"/>
                  </a:schemeClr>
                </a:solidFill>
              </a:rPr>
              <a:t>Application Engineering Team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EA93D59-2FF1-4EC8-B8D3-5AD412C0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320" y="5421053"/>
            <a:ext cx="1626201" cy="98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156213"/>
      </p:ext>
    </p:extLst>
  </p:cSld>
  <p:clrMapOvr>
    <a:masterClrMapping/>
  </p:clrMapOvr>
</p:sld>
</file>

<file path=ppt/theme/theme1.xml><?xml version="1.0" encoding="utf-8"?>
<a:theme xmlns:a="http://schemas.openxmlformats.org/drawingml/2006/main" name="CYPRESS Q316">
  <a:themeElements>
    <a:clrScheme name="Custom 75">
      <a:dk1>
        <a:srgbClr val="000000"/>
      </a:dk1>
      <a:lt1>
        <a:srgbClr val="FFFFFF"/>
      </a:lt1>
      <a:dk2>
        <a:srgbClr val="00A8E1"/>
      </a:dk2>
      <a:lt2>
        <a:srgbClr val="005596"/>
      </a:lt2>
      <a:accent1>
        <a:srgbClr val="4675BA"/>
      </a:accent1>
      <a:accent2>
        <a:srgbClr val="6A8735"/>
      </a:accent2>
      <a:accent3>
        <a:srgbClr val="A4B93D"/>
      </a:accent3>
      <a:accent4>
        <a:srgbClr val="818F9F"/>
      </a:accent4>
      <a:accent5>
        <a:srgbClr val="7B5EA2"/>
      </a:accent5>
      <a:accent6>
        <a:srgbClr val="C74141"/>
      </a:accent6>
      <a:hlink>
        <a:srgbClr val="0000FF"/>
      </a:hlink>
      <a:folHlink>
        <a:srgbClr val="ADADA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690" rIns="91440" bIns="45690" numCol="1" anchor="t" anchorCtr="0" compatLnSpc="1">
        <a:prstTxWarp prst="textNoShape">
          <a:avLst/>
        </a:prstTxWarp>
        <a:spAutoFit/>
      </a:bodyPr>
      <a:lstStyle>
        <a:defPPr>
          <a:defRPr smtClean="0"/>
        </a:defPPr>
      </a:lstStyle>
    </a:txDef>
  </a:objectDefaults>
  <a:extraClrSchemeLst>
    <a:extraClrScheme>
      <a:clrScheme name="Cypress Light Template-070609C 1">
        <a:dk1>
          <a:srgbClr val="4D4D4D"/>
        </a:dk1>
        <a:lt1>
          <a:srgbClr val="FFFFFF"/>
        </a:lt1>
        <a:dk2>
          <a:srgbClr val="025BBC"/>
        </a:dk2>
        <a:lt2>
          <a:srgbClr val="025BBC"/>
        </a:lt2>
        <a:accent1>
          <a:srgbClr val="2781E5"/>
        </a:accent1>
        <a:accent2>
          <a:srgbClr val="E97501"/>
        </a:accent2>
        <a:accent3>
          <a:srgbClr val="FFFFFF"/>
        </a:accent3>
        <a:accent4>
          <a:srgbClr val="404040"/>
        </a:accent4>
        <a:accent5>
          <a:srgbClr val="ACC1F0"/>
        </a:accent5>
        <a:accent6>
          <a:srgbClr val="D36901"/>
        </a:accent6>
        <a:hlink>
          <a:srgbClr val="8557D7"/>
        </a:hlink>
        <a:folHlink>
          <a:srgbClr val="ADAD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llateral_Template" id="{CC85DF2F-7FF5-4809-9CFE-B129B293AE32}" vid="{C26C067A-C6C2-4803-A60B-7989A96A56FA}"/>
    </a:ext>
  </a:extLst>
</a:theme>
</file>

<file path=ppt/theme/theme2.xml><?xml version="1.0" encoding="utf-8"?>
<a:theme xmlns:a="http://schemas.openxmlformats.org/drawingml/2006/main" name="1_CYPRESS Q316">
  <a:themeElements>
    <a:clrScheme name="Custom 75">
      <a:dk1>
        <a:srgbClr val="000000"/>
      </a:dk1>
      <a:lt1>
        <a:srgbClr val="FFFFFF"/>
      </a:lt1>
      <a:dk2>
        <a:srgbClr val="00A8E1"/>
      </a:dk2>
      <a:lt2>
        <a:srgbClr val="005596"/>
      </a:lt2>
      <a:accent1>
        <a:srgbClr val="4675BA"/>
      </a:accent1>
      <a:accent2>
        <a:srgbClr val="6A8735"/>
      </a:accent2>
      <a:accent3>
        <a:srgbClr val="A4B93D"/>
      </a:accent3>
      <a:accent4>
        <a:srgbClr val="818F9F"/>
      </a:accent4>
      <a:accent5>
        <a:srgbClr val="7B5EA2"/>
      </a:accent5>
      <a:accent6>
        <a:srgbClr val="C74141"/>
      </a:accent6>
      <a:hlink>
        <a:srgbClr val="0000FF"/>
      </a:hlink>
      <a:folHlink>
        <a:srgbClr val="ADADA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73152" rIns="91440" bIns="109728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73152" rIns="91440" bIns="91440" numCol="1" rtlCol="0" anchor="t" anchorCtr="0" compatLnSpc="1">
        <a:prstTxWarp prst="textNoShape">
          <a:avLst/>
        </a:prstTxWarp>
        <a:spAutoFit/>
      </a:bodyPr>
      <a:lstStyle>
        <a:defPPr marL="0" marR="0" algn="l" defTabSz="914400" rtl="0" eaLnBrk="0" fontAlgn="base" latinLnBrk="0" hangingPunct="0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bg2"/>
          </a:buClr>
          <a:buSzPct val="105000"/>
          <a:defRPr kumimoji="0" sz="1200" b="0" i="0" u="none" strike="noStrike" kern="900" cap="none" spc="0" normalizeH="0" baseline="0" noProof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+mn-lt"/>
          </a:defRPr>
        </a:defPPr>
      </a:lstStyle>
    </a:txDef>
  </a:objectDefaults>
  <a:extraClrSchemeLst>
    <a:extraClrScheme>
      <a:clrScheme name="Cypress Light Template-070609C 1">
        <a:dk1>
          <a:srgbClr val="4D4D4D"/>
        </a:dk1>
        <a:lt1>
          <a:srgbClr val="FFFFFF"/>
        </a:lt1>
        <a:dk2>
          <a:srgbClr val="025BBC"/>
        </a:dk2>
        <a:lt2>
          <a:srgbClr val="025BBC"/>
        </a:lt2>
        <a:accent1>
          <a:srgbClr val="2781E5"/>
        </a:accent1>
        <a:accent2>
          <a:srgbClr val="E97501"/>
        </a:accent2>
        <a:accent3>
          <a:srgbClr val="FFFFFF"/>
        </a:accent3>
        <a:accent4>
          <a:srgbClr val="404040"/>
        </a:accent4>
        <a:accent5>
          <a:srgbClr val="ACC1F0"/>
        </a:accent5>
        <a:accent6>
          <a:srgbClr val="D36901"/>
        </a:accent6>
        <a:hlink>
          <a:srgbClr val="8557D7"/>
        </a:hlink>
        <a:folHlink>
          <a:srgbClr val="ADAD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YPRESS Q316">
  <a:themeElements>
    <a:clrScheme name="Custom 75">
      <a:dk1>
        <a:srgbClr val="000000"/>
      </a:dk1>
      <a:lt1>
        <a:srgbClr val="FFFFFF"/>
      </a:lt1>
      <a:dk2>
        <a:srgbClr val="00A8E1"/>
      </a:dk2>
      <a:lt2>
        <a:srgbClr val="005596"/>
      </a:lt2>
      <a:accent1>
        <a:srgbClr val="4675BA"/>
      </a:accent1>
      <a:accent2>
        <a:srgbClr val="6A8735"/>
      </a:accent2>
      <a:accent3>
        <a:srgbClr val="A4B93D"/>
      </a:accent3>
      <a:accent4>
        <a:srgbClr val="818F9F"/>
      </a:accent4>
      <a:accent5>
        <a:srgbClr val="7B5EA2"/>
      </a:accent5>
      <a:accent6>
        <a:srgbClr val="C74141"/>
      </a:accent6>
      <a:hlink>
        <a:srgbClr val="0000FF"/>
      </a:hlink>
      <a:folHlink>
        <a:srgbClr val="ADADA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690" rIns="91440" bIns="45690" numCol="1" anchor="t" anchorCtr="0" compatLnSpc="1">
        <a:prstTxWarp prst="textNoShape">
          <a:avLst/>
        </a:prstTxWarp>
        <a:spAutoFit/>
      </a:bodyPr>
      <a:lstStyle>
        <a:defPPr>
          <a:defRPr smtClean="0"/>
        </a:defPPr>
      </a:lstStyle>
    </a:txDef>
  </a:objectDefaults>
  <a:extraClrSchemeLst>
    <a:extraClrScheme>
      <a:clrScheme name="Cypress Light Template-070609C 1">
        <a:dk1>
          <a:srgbClr val="4D4D4D"/>
        </a:dk1>
        <a:lt1>
          <a:srgbClr val="FFFFFF"/>
        </a:lt1>
        <a:dk2>
          <a:srgbClr val="025BBC"/>
        </a:dk2>
        <a:lt2>
          <a:srgbClr val="025BBC"/>
        </a:lt2>
        <a:accent1>
          <a:srgbClr val="2781E5"/>
        </a:accent1>
        <a:accent2>
          <a:srgbClr val="E97501"/>
        </a:accent2>
        <a:accent3>
          <a:srgbClr val="FFFFFF"/>
        </a:accent3>
        <a:accent4>
          <a:srgbClr val="404040"/>
        </a:accent4>
        <a:accent5>
          <a:srgbClr val="ACC1F0"/>
        </a:accent5>
        <a:accent6>
          <a:srgbClr val="D36901"/>
        </a:accent6>
        <a:hlink>
          <a:srgbClr val="8557D7"/>
        </a:hlink>
        <a:folHlink>
          <a:srgbClr val="ADAD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llateral_Template" id="{CC85DF2F-7FF5-4809-9CFE-B129B293AE32}" vid="{C26C067A-C6C2-4803-A60B-7989A96A56F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126200</TotalTime>
  <Words>134</Words>
  <Application>Microsoft Office PowerPoint</Application>
  <PresentationFormat>Custom</PresentationFormat>
  <Paragraphs>26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맑은 고딕</vt:lpstr>
      <vt:lpstr>Arial</vt:lpstr>
      <vt:lpstr>Calibri</vt:lpstr>
      <vt:lpstr>MS Reference Sans Serif</vt:lpstr>
      <vt:lpstr>Wingdings</vt:lpstr>
      <vt:lpstr>CYPRESS Q316</vt:lpstr>
      <vt:lpstr>1_CYPRESS Q316</vt:lpstr>
      <vt:lpstr>2_CYPRESS Q316</vt:lpstr>
      <vt:lpstr>PowerPoint Presentation</vt:lpstr>
      <vt:lpstr>Patch files</vt:lpstr>
      <vt:lpstr>Difference for Patch files</vt:lpstr>
      <vt:lpstr>Difference for Patch files</vt:lpstr>
      <vt:lpstr>Thank You 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SHM Corporate Presentation Template</dc:title>
  <dc:creator>changsub.shim@skyhighmemory.com</dc:creator>
  <cp:keywords>SHM PowerPoint Template</cp:keywords>
  <cp:lastModifiedBy>Kyeongrho.Kim</cp:lastModifiedBy>
  <cp:revision>3609</cp:revision>
  <cp:lastPrinted>2021-12-16T10:33:22Z</cp:lastPrinted>
  <dcterms:created xsi:type="dcterms:W3CDTF">2016-09-11T22:21:54Z</dcterms:created>
  <dcterms:modified xsi:type="dcterms:W3CDTF">2024-03-19T05:52:04Z</dcterms:modified>
  <cp:category>Marketing Template</cp:category>
</cp:coreProperties>
</file>